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2CB"/>
    <a:srgbClr val="458AC9"/>
    <a:srgbClr val="492500"/>
    <a:srgbClr val="E62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6"/>
  </p:normalViewPr>
  <p:slideViewPr>
    <p:cSldViewPr snapToGrid="0">
      <p:cViewPr>
        <p:scale>
          <a:sx n="26" d="100"/>
          <a:sy n="26" d="100"/>
        </p:scale>
        <p:origin x="24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maria Sereni" userId="993e695c-aa5f-4d3d-8347-b3e38642864e" providerId="ADAL" clId="{2EDDC727-EF53-460E-AC48-8B57C2A70173}"/>
    <pc:docChg chg="undo redo custSel modSld">
      <pc:chgData name="Annamaria Sereni" userId="993e695c-aa5f-4d3d-8347-b3e38642864e" providerId="ADAL" clId="{2EDDC727-EF53-460E-AC48-8B57C2A70173}" dt="2024-05-22T10:45:57.905" v="292"/>
      <pc:docMkLst>
        <pc:docMk/>
      </pc:docMkLst>
      <pc:sldChg chg="addSp delSp modSp mod setBg">
        <pc:chgData name="Annamaria Sereni" userId="993e695c-aa5f-4d3d-8347-b3e38642864e" providerId="ADAL" clId="{2EDDC727-EF53-460E-AC48-8B57C2A70173}" dt="2024-05-22T10:45:57.905" v="292"/>
        <pc:sldMkLst>
          <pc:docMk/>
          <pc:sldMk cId="2228721822" sldId="256"/>
        </pc:sldMkLst>
        <pc:spChg chg="mod">
          <ac:chgData name="Annamaria Sereni" userId="993e695c-aa5f-4d3d-8347-b3e38642864e" providerId="ADAL" clId="{2EDDC727-EF53-460E-AC48-8B57C2A70173}" dt="2024-05-21T09:00:43.649" v="290" actId="20577"/>
          <ac:spMkLst>
            <pc:docMk/>
            <pc:sldMk cId="2228721822" sldId="256"/>
            <ac:spMk id="4" creationId="{E3789899-C97F-7870-E862-DAC2A3CA69C5}"/>
          </ac:spMkLst>
        </pc:spChg>
        <pc:spChg chg="add del mod">
          <ac:chgData name="Annamaria Sereni" userId="993e695c-aa5f-4d3d-8347-b3e38642864e" providerId="ADAL" clId="{2EDDC727-EF53-460E-AC48-8B57C2A70173}" dt="2024-05-21T08:36:55.553" v="37" actId="478"/>
          <ac:spMkLst>
            <pc:docMk/>
            <pc:sldMk cId="2228721822" sldId="256"/>
            <ac:spMk id="5" creationId="{977862BA-3D5A-4777-8E74-E6A2B8270645}"/>
          </ac:spMkLst>
        </pc:spChg>
        <pc:spChg chg="add mod">
          <ac:chgData name="Annamaria Sereni" userId="993e695c-aa5f-4d3d-8347-b3e38642864e" providerId="ADAL" clId="{2EDDC727-EF53-460E-AC48-8B57C2A70173}" dt="2024-05-21T08:40:15.752" v="128" actId="1035"/>
          <ac:spMkLst>
            <pc:docMk/>
            <pc:sldMk cId="2228721822" sldId="256"/>
            <ac:spMk id="6" creationId="{68EB6A62-E6D6-979A-E960-D6FB348656D2}"/>
          </ac:spMkLst>
        </pc:spChg>
        <pc:spChg chg="add mod">
          <ac:chgData name="Annamaria Sereni" userId="993e695c-aa5f-4d3d-8347-b3e38642864e" providerId="ADAL" clId="{2EDDC727-EF53-460E-AC48-8B57C2A70173}" dt="2024-05-21T08:40:15.752" v="128" actId="1035"/>
          <ac:spMkLst>
            <pc:docMk/>
            <pc:sldMk cId="2228721822" sldId="256"/>
            <ac:spMk id="7" creationId="{B6ED44DA-12C4-50C3-BAE3-F163D9E9ACBD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8" creationId="{3939BA1F-9EFA-0E40-07A9-3EB4EEB62EA8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9" creationId="{5D1F30DA-DF2A-2572-D21D-84C9F4537C7D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10" creationId="{511A0A83-4384-65F2-5EA0-3D18F350B935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11" creationId="{58260FC7-BADD-8BA6-A21F-017B6844F72E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14" creationId="{C4464B88-35E6-EDF4-D587-2A538E465857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15" creationId="{74BD9518-F402-F6A2-40D8-62DDA82008A5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16" creationId="{53547633-F1D8-0D75-9520-266B6231EB7F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17" creationId="{4A496EC1-0C13-F39D-3220-1963866C1227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18" creationId="{008700F2-5425-F21B-8A06-6FB41FF1EA87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19" creationId="{D9728592-5DA5-2761-C8C9-74541165903A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20" creationId="{15D8FC99-64DD-FE32-3787-8E3DFB08B446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21" creationId="{EC27F8E8-8983-781E-D33A-66817DE3C25F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22" creationId="{885EF365-E0AF-886E-1E15-70F6FA637C43}"/>
          </ac:spMkLst>
        </pc:spChg>
        <pc:spChg chg="add mod">
          <ac:chgData name="Annamaria Sereni" userId="993e695c-aa5f-4d3d-8347-b3e38642864e" providerId="ADAL" clId="{2EDDC727-EF53-460E-AC48-8B57C2A70173}" dt="2024-05-21T08:49:31.709" v="285" actId="1035"/>
          <ac:spMkLst>
            <pc:docMk/>
            <pc:sldMk cId="2228721822" sldId="256"/>
            <ac:spMk id="23" creationId="{8BA43841-B434-485D-82BC-27F98C097DA9}"/>
          </ac:spMkLst>
        </pc:spChg>
        <pc:cxnChg chg="add del mod">
          <ac:chgData name="Annamaria Sereni" userId="993e695c-aa5f-4d3d-8347-b3e38642864e" providerId="ADAL" clId="{2EDDC727-EF53-460E-AC48-8B57C2A70173}" dt="2024-05-21T08:46:34.218" v="185" actId="478"/>
          <ac:cxnSpMkLst>
            <pc:docMk/>
            <pc:sldMk cId="2228721822" sldId="256"/>
            <ac:cxnSpMk id="13" creationId="{D25DE5F9-8661-A71B-35E2-4E7FF519885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42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48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39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17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86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63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69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34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8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8BA1-5C18-4533-8184-59E6CA61125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938B-B7EE-40CB-8516-F4E7B692989E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789899-C97F-7870-E862-DAC2A3CA69C5}"/>
              </a:ext>
            </a:extLst>
          </p:cNvPr>
          <p:cNvSpPr txBox="1"/>
          <p:nvPr/>
        </p:nvSpPr>
        <p:spPr>
          <a:xfrm>
            <a:off x="13936797" y="2558143"/>
            <a:ext cx="2401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800" dirty="0">
                <a:solidFill>
                  <a:srgbClr val="E62158"/>
                </a:solidFill>
                <a:latin typeface="Corbel bold" panose="020B0703020204020204" pitchFamily="34" charset="0"/>
              </a:rPr>
              <a:t>Title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EB6A62-E6D6-979A-E960-D6FB348656D2}"/>
              </a:ext>
            </a:extLst>
          </p:cNvPr>
          <p:cNvSpPr txBox="1"/>
          <p:nvPr/>
        </p:nvSpPr>
        <p:spPr>
          <a:xfrm>
            <a:off x="12661478" y="4004693"/>
            <a:ext cx="4952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rgbClr val="458AC9"/>
                </a:solidFill>
                <a:latin typeface="Corbel italic" panose="020B0503020204090204" pitchFamily="34" charset="0"/>
              </a:rPr>
              <a:t>Author name(s)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ED44DA-12C4-50C3-BAE3-F163D9E9ACBD}"/>
              </a:ext>
            </a:extLst>
          </p:cNvPr>
          <p:cNvSpPr txBox="1"/>
          <p:nvPr/>
        </p:nvSpPr>
        <p:spPr>
          <a:xfrm>
            <a:off x="13521874" y="4978594"/>
            <a:ext cx="32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 err="1">
                <a:solidFill>
                  <a:srgbClr val="458AC9"/>
                </a:solidFill>
                <a:latin typeface="Corbel italic" panose="020B0503020204090204" pitchFamily="34" charset="0"/>
              </a:rPr>
              <a:t>Affiliation</a:t>
            </a:r>
            <a:r>
              <a:rPr lang="it-IT" sz="4800" dirty="0">
                <a:solidFill>
                  <a:srgbClr val="458AC9"/>
                </a:solidFill>
                <a:latin typeface="Corbel italic" panose="020B0503020204090204" pitchFamily="34" charset="0"/>
              </a:rPr>
              <a:t>(s)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939BA1F-9EFA-0E40-07A9-3EB4EEB62EA8}"/>
              </a:ext>
            </a:extLst>
          </p:cNvPr>
          <p:cNvSpPr/>
          <p:nvPr/>
        </p:nvSpPr>
        <p:spPr>
          <a:xfrm>
            <a:off x="1676400" y="769087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1F30DA-DF2A-2572-D21D-84C9F4537C7D}"/>
              </a:ext>
            </a:extLst>
          </p:cNvPr>
          <p:cNvSpPr txBox="1"/>
          <p:nvPr/>
        </p:nvSpPr>
        <p:spPr>
          <a:xfrm>
            <a:off x="6640600" y="8305800"/>
            <a:ext cx="3031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Abstract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11A0A83-4384-65F2-5EA0-3D18F350B935}"/>
              </a:ext>
            </a:extLst>
          </p:cNvPr>
          <p:cNvSpPr/>
          <p:nvPr/>
        </p:nvSpPr>
        <p:spPr>
          <a:xfrm>
            <a:off x="15638814" y="769087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8260FC7-BADD-8BA6-A21F-017B6844F72E}"/>
              </a:ext>
            </a:extLst>
          </p:cNvPr>
          <p:cNvSpPr txBox="1"/>
          <p:nvPr/>
        </p:nvSpPr>
        <p:spPr>
          <a:xfrm>
            <a:off x="19951397" y="8305800"/>
            <a:ext cx="4334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Introduction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4464B88-35E6-EDF4-D587-2A538E465857}"/>
              </a:ext>
            </a:extLst>
          </p:cNvPr>
          <p:cNvSpPr/>
          <p:nvPr/>
        </p:nvSpPr>
        <p:spPr>
          <a:xfrm>
            <a:off x="1676400" y="15615670"/>
            <a:ext cx="26922414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BD9518-F402-F6A2-40D8-62DDA82008A5}"/>
              </a:ext>
            </a:extLst>
          </p:cNvPr>
          <p:cNvSpPr txBox="1"/>
          <p:nvPr/>
        </p:nvSpPr>
        <p:spPr>
          <a:xfrm>
            <a:off x="13460845" y="16230600"/>
            <a:ext cx="3119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Methods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3547633-F1D8-0D75-9520-266B6231EB7F}"/>
              </a:ext>
            </a:extLst>
          </p:cNvPr>
          <p:cNvSpPr/>
          <p:nvPr/>
        </p:nvSpPr>
        <p:spPr>
          <a:xfrm>
            <a:off x="1676400" y="2361667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A496EC1-0C13-F39D-3220-1963866C1227}"/>
              </a:ext>
            </a:extLst>
          </p:cNvPr>
          <p:cNvSpPr txBox="1"/>
          <p:nvPr/>
        </p:nvSpPr>
        <p:spPr>
          <a:xfrm>
            <a:off x="5882256" y="24231600"/>
            <a:ext cx="4548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Tables</a:t>
            </a:r>
            <a:r>
              <a:rPr lang="it-IT" sz="6000" dirty="0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/</a:t>
            </a:r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figures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08700F2-5425-F21B-8A06-6FB41FF1EA87}"/>
              </a:ext>
            </a:extLst>
          </p:cNvPr>
          <p:cNvSpPr/>
          <p:nvPr/>
        </p:nvSpPr>
        <p:spPr>
          <a:xfrm>
            <a:off x="15638814" y="2361667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9728592-5DA5-2761-C8C9-74541165903A}"/>
              </a:ext>
            </a:extLst>
          </p:cNvPr>
          <p:cNvSpPr txBox="1"/>
          <p:nvPr/>
        </p:nvSpPr>
        <p:spPr>
          <a:xfrm>
            <a:off x="20817309" y="24231600"/>
            <a:ext cx="2603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Results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15D8FC99-64DD-FE32-3787-8E3DFB08B446}"/>
              </a:ext>
            </a:extLst>
          </p:cNvPr>
          <p:cNvSpPr/>
          <p:nvPr/>
        </p:nvSpPr>
        <p:spPr>
          <a:xfrm>
            <a:off x="1676400" y="3154147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C27F8E8-8983-781E-D33A-66817DE3C25F}"/>
              </a:ext>
            </a:extLst>
          </p:cNvPr>
          <p:cNvSpPr txBox="1"/>
          <p:nvPr/>
        </p:nvSpPr>
        <p:spPr>
          <a:xfrm>
            <a:off x="4280189" y="32156400"/>
            <a:ext cx="7752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Discussion</a:t>
            </a:r>
            <a:r>
              <a:rPr lang="it-IT" sz="6000" dirty="0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/</a:t>
            </a:r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conclusions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885EF365-E0AF-886E-1E15-70F6FA637C43}"/>
              </a:ext>
            </a:extLst>
          </p:cNvPr>
          <p:cNvSpPr/>
          <p:nvPr/>
        </p:nvSpPr>
        <p:spPr>
          <a:xfrm>
            <a:off x="15638814" y="3154147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BA43841-B434-485D-82BC-27F98C097DA9}"/>
              </a:ext>
            </a:extLst>
          </p:cNvPr>
          <p:cNvSpPr txBox="1"/>
          <p:nvPr/>
        </p:nvSpPr>
        <p:spPr>
          <a:xfrm>
            <a:off x="18725909" y="32156400"/>
            <a:ext cx="6785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Acknowledgements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21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21</Words>
  <Application>Microsoft Macintosh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 bold</vt:lpstr>
      <vt:lpstr>Corbel italic</vt:lpstr>
      <vt:lpstr>Tema di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Annamaria Sereni</dc:creator>
  <cp:lastModifiedBy>Elena De La Poza Plaza</cp:lastModifiedBy>
  <cp:revision>3</cp:revision>
  <dcterms:created xsi:type="dcterms:W3CDTF">2024-05-21T08:31:51Z</dcterms:created>
  <dcterms:modified xsi:type="dcterms:W3CDTF">2024-05-27T10:13:32Z</dcterms:modified>
</cp:coreProperties>
</file>