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6"/>
  </p:normalViewPr>
  <p:slideViewPr>
    <p:cSldViewPr snapToGrid="0">
      <p:cViewPr varScale="1">
        <p:scale>
          <a:sx n="24" d="100"/>
          <a:sy n="24" d="100"/>
        </p:scale>
        <p:origin x="169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maria Sereni" userId="993e695c-aa5f-4d3d-8347-b3e38642864e" providerId="ADAL" clId="{62E009F0-4E06-40A4-8DBD-93DF8A3AF978}"/>
    <pc:docChg chg="modSld">
      <pc:chgData name="Annamaria Sereni" userId="993e695c-aa5f-4d3d-8347-b3e38642864e" providerId="ADAL" clId="{62E009F0-4E06-40A4-8DBD-93DF8A3AF978}" dt="2024-05-22T10:45:36.099" v="1"/>
      <pc:docMkLst>
        <pc:docMk/>
      </pc:docMkLst>
      <pc:sldChg chg="setBg">
        <pc:chgData name="Annamaria Sereni" userId="993e695c-aa5f-4d3d-8347-b3e38642864e" providerId="ADAL" clId="{62E009F0-4E06-40A4-8DBD-93DF8A3AF978}" dt="2024-05-22T10:45:36.099" v="1"/>
        <pc:sldMkLst>
          <pc:docMk/>
          <pc:sldMk cId="2769364025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6CF9-7E26-4C05-AE68-B99E52DE237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E6E6-4EA5-4F86-BCB3-ED8119DFB02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50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6CF9-7E26-4C05-AE68-B99E52DE237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E6E6-4EA5-4F86-BCB3-ED8119DFB02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0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6CF9-7E26-4C05-AE68-B99E52DE237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E6E6-4EA5-4F86-BCB3-ED8119DFB02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29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6CF9-7E26-4C05-AE68-B99E52DE237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E6E6-4EA5-4F86-BCB3-ED8119DFB02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19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6CF9-7E26-4C05-AE68-B99E52DE237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E6E6-4EA5-4F86-BCB3-ED8119DFB02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60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6CF9-7E26-4C05-AE68-B99E52DE237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E6E6-4EA5-4F86-BCB3-ED8119DFB02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52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6CF9-7E26-4C05-AE68-B99E52DE237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E6E6-4EA5-4F86-BCB3-ED8119DFB02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22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6CF9-7E26-4C05-AE68-B99E52DE237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E6E6-4EA5-4F86-BCB3-ED8119DFB02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38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6CF9-7E26-4C05-AE68-B99E52DE237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E6E6-4EA5-4F86-BCB3-ED8119DFB02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4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6CF9-7E26-4C05-AE68-B99E52DE237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E6E6-4EA5-4F86-BCB3-ED8119DFB02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57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6CF9-7E26-4C05-AE68-B99E52DE237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E6E6-4EA5-4F86-BCB3-ED8119DFB02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82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6CF9-7E26-4C05-AE68-B99E52DE237B}" type="datetimeFigureOut">
              <a:rPr lang="it-IT" smtClean="0"/>
              <a:t>27/05/24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CE6E6-4EA5-4F86-BCB3-ED8119DFB02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69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62F85D-3E20-63B3-7009-B001CF55BBA2}"/>
              </a:ext>
            </a:extLst>
          </p:cNvPr>
          <p:cNvSpPr txBox="1"/>
          <p:nvPr/>
        </p:nvSpPr>
        <p:spPr>
          <a:xfrm>
            <a:off x="20201072" y="1415143"/>
            <a:ext cx="24016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800" dirty="0">
                <a:solidFill>
                  <a:srgbClr val="E62158"/>
                </a:solidFill>
                <a:latin typeface="Corbel bold" panose="020B0703020204020204" pitchFamily="34" charset="0"/>
              </a:rPr>
              <a:t>Title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3E468A-9FCE-DB89-022C-3DC51D110DF9}"/>
              </a:ext>
            </a:extLst>
          </p:cNvPr>
          <p:cNvSpPr txBox="1"/>
          <p:nvPr/>
        </p:nvSpPr>
        <p:spPr>
          <a:xfrm>
            <a:off x="18925753" y="2861693"/>
            <a:ext cx="49522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>
                <a:solidFill>
                  <a:srgbClr val="458AC9"/>
                </a:solidFill>
                <a:latin typeface="Corbel italic" panose="020B0503020204090204" pitchFamily="34" charset="0"/>
              </a:rPr>
              <a:t>Author name(s)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99CF38-E4CE-76AC-D8E0-16BED618CA9E}"/>
              </a:ext>
            </a:extLst>
          </p:cNvPr>
          <p:cNvSpPr txBox="1"/>
          <p:nvPr/>
        </p:nvSpPr>
        <p:spPr>
          <a:xfrm>
            <a:off x="19786149" y="3835594"/>
            <a:ext cx="3231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dirty="0" err="1">
                <a:solidFill>
                  <a:srgbClr val="458AC9"/>
                </a:solidFill>
                <a:latin typeface="Corbel italic" panose="020B0503020204090204" pitchFamily="34" charset="0"/>
              </a:rPr>
              <a:t>Affiliation</a:t>
            </a:r>
            <a:r>
              <a:rPr lang="it-IT" sz="4800" dirty="0">
                <a:solidFill>
                  <a:srgbClr val="458AC9"/>
                </a:solidFill>
                <a:latin typeface="Corbel italic" panose="020B0503020204090204" pitchFamily="34" charset="0"/>
              </a:rPr>
              <a:t>(s)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410255D-C32E-CE16-4B35-CCFF9FCA0474}"/>
              </a:ext>
            </a:extLst>
          </p:cNvPr>
          <p:cNvSpPr/>
          <p:nvPr/>
        </p:nvSpPr>
        <p:spPr>
          <a:xfrm>
            <a:off x="1676400" y="6037630"/>
            <a:ext cx="12960000" cy="6119902"/>
          </a:xfrm>
          <a:prstGeom prst="roundRect">
            <a:avLst/>
          </a:prstGeom>
          <a:solidFill>
            <a:srgbClr val="D7D2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381C85-841D-1697-1486-E191F5F111A4}"/>
              </a:ext>
            </a:extLst>
          </p:cNvPr>
          <p:cNvSpPr txBox="1"/>
          <p:nvPr/>
        </p:nvSpPr>
        <p:spPr>
          <a:xfrm>
            <a:off x="6640600" y="6652560"/>
            <a:ext cx="3031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Abstract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6B7E493-C34D-C4E6-9150-526FA61AE86D}"/>
              </a:ext>
            </a:extLst>
          </p:cNvPr>
          <p:cNvSpPr/>
          <p:nvPr/>
        </p:nvSpPr>
        <p:spPr>
          <a:xfrm>
            <a:off x="14921882" y="6037630"/>
            <a:ext cx="12960000" cy="6119902"/>
          </a:xfrm>
          <a:prstGeom prst="roundRect">
            <a:avLst/>
          </a:prstGeom>
          <a:solidFill>
            <a:srgbClr val="D7D2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1D472C1-94F0-8A96-DAF2-7C74BB81C846}"/>
              </a:ext>
            </a:extLst>
          </p:cNvPr>
          <p:cNvSpPr txBox="1"/>
          <p:nvPr/>
        </p:nvSpPr>
        <p:spPr>
          <a:xfrm>
            <a:off x="19234465" y="6652560"/>
            <a:ext cx="4334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 err="1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Introduction</a:t>
            </a:r>
            <a:endParaRPr lang="it-IT" sz="6000" dirty="0">
              <a:solidFill>
                <a:schemeClr val="bg2">
                  <a:lumMod val="25000"/>
                </a:schemeClr>
              </a:solidFill>
              <a:latin typeface="Corbel bold" panose="020B0703020204020204" pitchFamily="34" charset="0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999DD04-3BDA-DADB-3AF7-7995890E26D7}"/>
              </a:ext>
            </a:extLst>
          </p:cNvPr>
          <p:cNvSpPr/>
          <p:nvPr/>
        </p:nvSpPr>
        <p:spPr>
          <a:xfrm>
            <a:off x="8717280" y="12453670"/>
            <a:ext cx="26922414" cy="7200000"/>
          </a:xfrm>
          <a:prstGeom prst="roundRect">
            <a:avLst/>
          </a:prstGeom>
          <a:solidFill>
            <a:srgbClr val="D7D2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261EFF-8769-802C-2264-421D43F6919F}"/>
              </a:ext>
            </a:extLst>
          </p:cNvPr>
          <p:cNvSpPr txBox="1"/>
          <p:nvPr/>
        </p:nvSpPr>
        <p:spPr>
          <a:xfrm>
            <a:off x="20501725" y="13068600"/>
            <a:ext cx="3119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Methods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B99E886-6762-7E07-4A13-177AA7D7BB3B}"/>
              </a:ext>
            </a:extLst>
          </p:cNvPr>
          <p:cNvSpPr/>
          <p:nvPr/>
        </p:nvSpPr>
        <p:spPr>
          <a:xfrm>
            <a:off x="28167364" y="6037630"/>
            <a:ext cx="12960000" cy="6119902"/>
          </a:xfrm>
          <a:prstGeom prst="roundRect">
            <a:avLst/>
          </a:prstGeom>
          <a:solidFill>
            <a:srgbClr val="D7D2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E80820-016B-4A32-2F25-BA2344A4B726}"/>
              </a:ext>
            </a:extLst>
          </p:cNvPr>
          <p:cNvSpPr txBox="1"/>
          <p:nvPr/>
        </p:nvSpPr>
        <p:spPr>
          <a:xfrm>
            <a:off x="32373220" y="6652560"/>
            <a:ext cx="4548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 err="1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Tables</a:t>
            </a:r>
            <a:r>
              <a:rPr lang="it-IT" sz="6000" dirty="0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/</a:t>
            </a:r>
            <a:r>
              <a:rPr lang="it-IT" sz="6000" dirty="0" err="1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figures</a:t>
            </a:r>
            <a:endParaRPr lang="it-IT" sz="6000" dirty="0">
              <a:solidFill>
                <a:schemeClr val="bg2">
                  <a:lumMod val="25000"/>
                </a:schemeClr>
              </a:solidFill>
              <a:latin typeface="Corbel bold" panose="020B070302020402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2CC0843-7182-69B0-FAA1-7CCB8BA7308D}"/>
              </a:ext>
            </a:extLst>
          </p:cNvPr>
          <p:cNvSpPr/>
          <p:nvPr/>
        </p:nvSpPr>
        <p:spPr>
          <a:xfrm>
            <a:off x="1649503" y="19948560"/>
            <a:ext cx="12960000" cy="7200000"/>
          </a:xfrm>
          <a:prstGeom prst="roundRect">
            <a:avLst/>
          </a:prstGeom>
          <a:solidFill>
            <a:srgbClr val="D7D2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A7AACCC-93EA-3C29-D6FB-FF620B87C6D7}"/>
              </a:ext>
            </a:extLst>
          </p:cNvPr>
          <p:cNvSpPr txBox="1"/>
          <p:nvPr/>
        </p:nvSpPr>
        <p:spPr>
          <a:xfrm>
            <a:off x="6827998" y="20563490"/>
            <a:ext cx="2603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 err="1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Results</a:t>
            </a:r>
            <a:endParaRPr lang="it-IT" sz="6000" dirty="0">
              <a:solidFill>
                <a:schemeClr val="bg2">
                  <a:lumMod val="25000"/>
                </a:schemeClr>
              </a:solidFill>
              <a:latin typeface="Corbel bold" panose="020B0703020204020204" pitchFamily="34" charset="0"/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F715B7C-28F0-8082-B2E0-8393F943AFC0}"/>
              </a:ext>
            </a:extLst>
          </p:cNvPr>
          <p:cNvSpPr/>
          <p:nvPr/>
        </p:nvSpPr>
        <p:spPr>
          <a:xfrm>
            <a:off x="14921882" y="19948560"/>
            <a:ext cx="12960000" cy="7200000"/>
          </a:xfrm>
          <a:prstGeom prst="roundRect">
            <a:avLst/>
          </a:prstGeom>
          <a:solidFill>
            <a:srgbClr val="D7D2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5D9070B-9162-220B-D712-0F5974FF3BC3}"/>
              </a:ext>
            </a:extLst>
          </p:cNvPr>
          <p:cNvSpPr txBox="1"/>
          <p:nvPr/>
        </p:nvSpPr>
        <p:spPr>
          <a:xfrm>
            <a:off x="17525671" y="20563490"/>
            <a:ext cx="7752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 err="1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Discussion</a:t>
            </a:r>
            <a:r>
              <a:rPr lang="it-IT" sz="6000" dirty="0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/</a:t>
            </a:r>
            <a:r>
              <a:rPr lang="it-IT" sz="6000" dirty="0" err="1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conclusions</a:t>
            </a:r>
            <a:endParaRPr lang="it-IT" sz="6000" dirty="0">
              <a:solidFill>
                <a:schemeClr val="bg2">
                  <a:lumMod val="25000"/>
                </a:schemeClr>
              </a:solidFill>
              <a:latin typeface="Corbel bold" panose="020B0703020204020204" pitchFamily="34" charset="0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8AC3134-FF48-4F47-BCBE-83BAEB004844}"/>
              </a:ext>
            </a:extLst>
          </p:cNvPr>
          <p:cNvSpPr/>
          <p:nvPr/>
        </p:nvSpPr>
        <p:spPr>
          <a:xfrm>
            <a:off x="28167364" y="19948560"/>
            <a:ext cx="12960000" cy="7200000"/>
          </a:xfrm>
          <a:prstGeom prst="roundRect">
            <a:avLst/>
          </a:prstGeom>
          <a:solidFill>
            <a:srgbClr val="D7D2C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1F4D4FA-73A1-C674-5CC6-640CAAAB7BAB}"/>
              </a:ext>
            </a:extLst>
          </p:cNvPr>
          <p:cNvSpPr txBox="1"/>
          <p:nvPr/>
        </p:nvSpPr>
        <p:spPr>
          <a:xfrm>
            <a:off x="31254459" y="20563490"/>
            <a:ext cx="67858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dirty="0" err="1">
                <a:solidFill>
                  <a:schemeClr val="bg2">
                    <a:lumMod val="25000"/>
                  </a:schemeClr>
                </a:solidFill>
                <a:latin typeface="Corbel bold" panose="020B0703020204020204" pitchFamily="34" charset="0"/>
              </a:rPr>
              <a:t>Acknowledgements</a:t>
            </a:r>
            <a:endParaRPr lang="it-IT" sz="6000" dirty="0">
              <a:solidFill>
                <a:schemeClr val="bg2">
                  <a:lumMod val="25000"/>
                </a:schemeClr>
              </a:solidFill>
              <a:latin typeface="Corbel bold" panose="020B07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64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</TotalTime>
  <Words>21</Words>
  <Application>Microsoft Macintosh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Corbel bold</vt:lpstr>
      <vt:lpstr>Corbel italic</vt:lpstr>
      <vt:lpstr>Tema di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Annamaria Sereni</dc:creator>
  <cp:lastModifiedBy>Elena De La Poza Plaza</cp:lastModifiedBy>
  <cp:revision>3</cp:revision>
  <dcterms:created xsi:type="dcterms:W3CDTF">2024-05-21T08:59:37Z</dcterms:created>
  <dcterms:modified xsi:type="dcterms:W3CDTF">2024-05-27T10:12:50Z</dcterms:modified>
</cp:coreProperties>
</file>