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4"/>
  </p:sldMasterIdLst>
  <p:sldIdLst>
    <p:sldId id="256" r:id="rId5"/>
    <p:sldId id="277" r:id="rId6"/>
    <p:sldId id="276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5FD3C3-7534-D1D1-6113-309CADEF5485}" v="2" dt="2024-06-04T06:48:30.025"/>
    <p1510:client id="{A8DA37DA-427B-47A7-B88F-35C3C7D4C990}" v="8" dt="2024-06-04T06:47:14.029"/>
    <p1510:client id="{FB20EDCC-2074-4F45-9D36-2DADA6669098}" v="1" dt="2024-06-04T07:05:41.4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6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De La Poza Plaza" userId="S::elpopla_upv.edu.es#ext#@hogeschoolutrecht.onmicrosoft.com::114e5471-56fe-42b9-a5a2-6e4cae0d6f02" providerId="AD" clId="Web-{FB20EDCC-2074-4F45-9D36-2DADA6669098}"/>
    <pc:docChg chg="modSld">
      <pc:chgData name="Elena De La Poza Plaza" userId="S::elpopla_upv.edu.es#ext#@hogeschoolutrecht.onmicrosoft.com::114e5471-56fe-42b9-a5a2-6e4cae0d6f02" providerId="AD" clId="Web-{FB20EDCC-2074-4F45-9D36-2DADA6669098}" dt="2024-06-04T07:05:41.444" v="0" actId="1076"/>
      <pc:docMkLst>
        <pc:docMk/>
      </pc:docMkLst>
      <pc:sldChg chg="modSp">
        <pc:chgData name="Elena De La Poza Plaza" userId="S::elpopla_upv.edu.es#ext#@hogeschoolutrecht.onmicrosoft.com::114e5471-56fe-42b9-a5a2-6e4cae0d6f02" providerId="AD" clId="Web-{FB20EDCC-2074-4F45-9D36-2DADA6669098}" dt="2024-06-04T07:05:41.444" v="0" actId="1076"/>
        <pc:sldMkLst>
          <pc:docMk/>
          <pc:sldMk cId="2482943004" sldId="277"/>
        </pc:sldMkLst>
        <pc:spChg chg="mod">
          <ac:chgData name="Elena De La Poza Plaza" userId="S::elpopla_upv.edu.es#ext#@hogeschoolutrecht.onmicrosoft.com::114e5471-56fe-42b9-a5a2-6e4cae0d6f02" providerId="AD" clId="Web-{FB20EDCC-2074-4F45-9D36-2DADA6669098}" dt="2024-06-04T07:05:41.444" v="0" actId="1076"/>
          <ac:spMkLst>
            <pc:docMk/>
            <pc:sldMk cId="2482943004" sldId="277"/>
            <ac:spMk id="7" creationId="{F527EB3E-206F-3CBD-5A6F-ED8BA756D2F2}"/>
          </ac:spMkLst>
        </pc:spChg>
      </pc:sldChg>
    </pc:docChg>
  </pc:docChgLst>
  <pc:docChgLst>
    <pc:chgData name="Evridiki Mandela" userId="S::e.mandela_clubewm.onmicrosoft.com#ext#@hogeschoolutrecht.onmicrosoft.com::b8ad5b4f-7664-4396-9940-c2dd9734dab4" providerId="AD" clId="Web-{125FD3C3-7534-D1D1-6113-309CADEF5485}"/>
    <pc:docChg chg="modSld">
      <pc:chgData name="Evridiki Mandela" userId="S::e.mandela_clubewm.onmicrosoft.com#ext#@hogeschoolutrecht.onmicrosoft.com::b8ad5b4f-7664-4396-9940-c2dd9734dab4" providerId="AD" clId="Web-{125FD3C3-7534-D1D1-6113-309CADEF5485}" dt="2024-06-04T06:48:30.025" v="1" actId="14100"/>
      <pc:docMkLst>
        <pc:docMk/>
      </pc:docMkLst>
      <pc:sldChg chg="modSp">
        <pc:chgData name="Evridiki Mandela" userId="S::e.mandela_clubewm.onmicrosoft.com#ext#@hogeschoolutrecht.onmicrosoft.com::b8ad5b4f-7664-4396-9940-c2dd9734dab4" providerId="AD" clId="Web-{125FD3C3-7534-D1D1-6113-309CADEF5485}" dt="2024-06-04T06:48:30.025" v="1" actId="14100"/>
        <pc:sldMkLst>
          <pc:docMk/>
          <pc:sldMk cId="2482943004" sldId="277"/>
        </pc:sldMkLst>
        <pc:grpChg chg="mod">
          <ac:chgData name="Evridiki Mandela" userId="S::e.mandela_clubewm.onmicrosoft.com#ext#@hogeschoolutrecht.onmicrosoft.com::b8ad5b4f-7664-4396-9940-c2dd9734dab4" providerId="AD" clId="Web-{125FD3C3-7534-D1D1-6113-309CADEF5485}" dt="2024-06-04T06:48:30.025" v="1" actId="14100"/>
          <ac:grpSpMkLst>
            <pc:docMk/>
            <pc:sldMk cId="2482943004" sldId="277"/>
            <ac:grpSpMk id="4" creationId="{341F294D-5D49-DDCF-328B-6AD2B4ABA584}"/>
          </ac:grpSpMkLst>
        </pc:grpChg>
      </pc:sldChg>
    </pc:docChg>
  </pc:docChgLst>
  <pc:docChgLst>
    <pc:chgData name="Evridiki Mandela" userId="17079aec-febb-4cd0-ad48-6b1261035af1" providerId="ADAL" clId="{A8DA37DA-427B-47A7-B88F-35C3C7D4C990}"/>
    <pc:docChg chg="undo custSel modSld">
      <pc:chgData name="Evridiki Mandela" userId="17079aec-febb-4cd0-ad48-6b1261035af1" providerId="ADAL" clId="{A8DA37DA-427B-47A7-B88F-35C3C7D4C990}" dt="2024-06-04T06:47:14.029" v="261"/>
      <pc:docMkLst>
        <pc:docMk/>
      </pc:docMkLst>
      <pc:sldChg chg="addSp delSp modSp mod">
        <pc:chgData name="Evridiki Mandela" userId="17079aec-febb-4cd0-ad48-6b1261035af1" providerId="ADAL" clId="{A8DA37DA-427B-47A7-B88F-35C3C7D4C990}" dt="2024-06-04T06:47:07.001" v="259" actId="2085"/>
        <pc:sldMkLst>
          <pc:docMk/>
          <pc:sldMk cId="1900591823" sldId="256"/>
        </pc:sldMkLst>
        <pc:spChg chg="add del mod">
          <ac:chgData name="Evridiki Mandela" userId="17079aec-febb-4cd0-ad48-6b1261035af1" providerId="ADAL" clId="{A8DA37DA-427B-47A7-B88F-35C3C7D4C990}" dt="2024-06-04T06:42:07.841" v="22"/>
          <ac:spMkLst>
            <pc:docMk/>
            <pc:sldMk cId="1900591823" sldId="256"/>
            <ac:spMk id="6" creationId="{CBE6D1CA-705E-7797-F33B-E94FF5B0BF2D}"/>
          </ac:spMkLst>
        </pc:spChg>
        <pc:spChg chg="add mod ord">
          <ac:chgData name="Evridiki Mandela" userId="17079aec-febb-4cd0-ad48-6b1261035af1" providerId="ADAL" clId="{A8DA37DA-427B-47A7-B88F-35C3C7D4C990}" dt="2024-06-04T06:47:07.001" v="259" actId="2085"/>
          <ac:spMkLst>
            <pc:docMk/>
            <pc:sldMk cId="1900591823" sldId="256"/>
            <ac:spMk id="7" creationId="{C37A8534-FD36-31CE-4633-9F9C00FD38E4}"/>
          </ac:spMkLst>
        </pc:spChg>
        <pc:spChg chg="add del">
          <ac:chgData name="Evridiki Mandela" userId="17079aec-febb-4cd0-ad48-6b1261035af1" providerId="ADAL" clId="{A8DA37DA-427B-47A7-B88F-35C3C7D4C990}" dt="2024-06-04T06:42:15.759" v="24" actId="478"/>
          <ac:spMkLst>
            <pc:docMk/>
            <pc:sldMk cId="1900591823" sldId="256"/>
            <ac:spMk id="8" creationId="{F81C8D9D-CF7D-49C8-F00F-1DA5CF24A981}"/>
          </ac:spMkLst>
        </pc:spChg>
        <pc:spChg chg="add mod">
          <ac:chgData name="Evridiki Mandela" userId="17079aec-febb-4cd0-ad48-6b1261035af1" providerId="ADAL" clId="{A8DA37DA-427B-47A7-B88F-35C3C7D4C990}" dt="2024-06-04T06:45:16.474" v="60" actId="20577"/>
          <ac:spMkLst>
            <pc:docMk/>
            <pc:sldMk cId="1900591823" sldId="256"/>
            <ac:spMk id="10" creationId="{2EACAD88-1037-E784-9FA7-BDE1DAB82F30}"/>
          </ac:spMkLst>
        </pc:spChg>
        <pc:spChg chg="add mod">
          <ac:chgData name="Evridiki Mandela" userId="17079aec-febb-4cd0-ad48-6b1261035af1" providerId="ADAL" clId="{A8DA37DA-427B-47A7-B88F-35C3C7D4C990}" dt="2024-06-04T06:45:07.958" v="58" actId="1036"/>
          <ac:spMkLst>
            <pc:docMk/>
            <pc:sldMk cId="1900591823" sldId="256"/>
            <ac:spMk id="11" creationId="{27502B3C-CCC1-DB15-7380-38E16D969387}"/>
          </ac:spMkLst>
        </pc:spChg>
        <pc:grpChg chg="add mod">
          <ac:chgData name="Evridiki Mandela" userId="17079aec-febb-4cd0-ad48-6b1261035af1" providerId="ADAL" clId="{A8DA37DA-427B-47A7-B88F-35C3C7D4C990}" dt="2024-06-04T06:44:52.946" v="55" actId="164"/>
          <ac:grpSpMkLst>
            <pc:docMk/>
            <pc:sldMk cId="1900591823" sldId="256"/>
            <ac:grpSpMk id="9" creationId="{20D63A18-4157-8188-5C6E-2023FBEEDD6A}"/>
          </ac:grpSpMkLst>
        </pc:grpChg>
        <pc:grpChg chg="add mod">
          <ac:chgData name="Evridiki Mandela" userId="17079aec-febb-4cd0-ad48-6b1261035af1" providerId="ADAL" clId="{A8DA37DA-427B-47A7-B88F-35C3C7D4C990}" dt="2024-06-04T06:44:52.946" v="55" actId="164"/>
          <ac:grpSpMkLst>
            <pc:docMk/>
            <pc:sldMk cId="1900591823" sldId="256"/>
            <ac:grpSpMk id="12" creationId="{0942DB19-A185-E3C2-04AF-5313B0BE10D6}"/>
          </ac:grpSpMkLst>
        </pc:grpChg>
        <pc:picChg chg="add mod ord">
          <ac:chgData name="Evridiki Mandela" userId="17079aec-febb-4cd0-ad48-6b1261035af1" providerId="ADAL" clId="{A8DA37DA-427B-47A7-B88F-35C3C7D4C990}" dt="2024-06-04T06:46:59.006" v="258" actId="1076"/>
          <ac:picMkLst>
            <pc:docMk/>
            <pc:sldMk cId="1900591823" sldId="256"/>
            <ac:picMk id="4" creationId="{5A1BE540-341C-D338-5F5D-95EB803D4E51}"/>
          </ac:picMkLst>
        </pc:picChg>
      </pc:sldChg>
      <pc:sldChg chg="addSp modSp">
        <pc:chgData name="Evridiki Mandela" userId="17079aec-febb-4cd0-ad48-6b1261035af1" providerId="ADAL" clId="{A8DA37DA-427B-47A7-B88F-35C3C7D4C990}" dt="2024-06-04T06:47:14.029" v="261"/>
        <pc:sldMkLst>
          <pc:docMk/>
          <pc:sldMk cId="3967294817" sldId="276"/>
        </pc:sldMkLst>
        <pc:spChg chg="mod">
          <ac:chgData name="Evridiki Mandela" userId="17079aec-febb-4cd0-ad48-6b1261035af1" providerId="ADAL" clId="{A8DA37DA-427B-47A7-B88F-35C3C7D4C990}" dt="2024-06-04T06:47:14.029" v="261"/>
          <ac:spMkLst>
            <pc:docMk/>
            <pc:sldMk cId="3967294817" sldId="276"/>
            <ac:spMk id="6" creationId="{E1C027EF-DD9C-666D-ED10-69EC0A0A3FFA}"/>
          </ac:spMkLst>
        </pc:spChg>
        <pc:spChg chg="mod">
          <ac:chgData name="Evridiki Mandela" userId="17079aec-febb-4cd0-ad48-6b1261035af1" providerId="ADAL" clId="{A8DA37DA-427B-47A7-B88F-35C3C7D4C990}" dt="2024-06-04T06:47:14.029" v="261"/>
          <ac:spMkLst>
            <pc:docMk/>
            <pc:sldMk cId="3967294817" sldId="276"/>
            <ac:spMk id="7" creationId="{AFB852F6-CAAB-29C1-66E2-7781FF287118}"/>
          </ac:spMkLst>
        </pc:spChg>
        <pc:spChg chg="mod">
          <ac:chgData name="Evridiki Mandela" userId="17079aec-febb-4cd0-ad48-6b1261035af1" providerId="ADAL" clId="{A8DA37DA-427B-47A7-B88F-35C3C7D4C990}" dt="2024-06-04T06:47:14.029" v="261"/>
          <ac:spMkLst>
            <pc:docMk/>
            <pc:sldMk cId="3967294817" sldId="276"/>
            <ac:spMk id="8" creationId="{42668F20-020A-BEAC-4449-A0812F08DE96}"/>
          </ac:spMkLst>
        </pc:spChg>
        <pc:grpChg chg="add mod">
          <ac:chgData name="Evridiki Mandela" userId="17079aec-febb-4cd0-ad48-6b1261035af1" providerId="ADAL" clId="{A8DA37DA-427B-47A7-B88F-35C3C7D4C990}" dt="2024-06-04T06:47:14.029" v="261"/>
          <ac:grpSpMkLst>
            <pc:docMk/>
            <pc:sldMk cId="3967294817" sldId="276"/>
            <ac:grpSpMk id="3" creationId="{D0745986-5160-20DB-B5C3-FDF3B57B96D5}"/>
          </ac:grpSpMkLst>
        </pc:grpChg>
        <pc:grpChg chg="mod">
          <ac:chgData name="Evridiki Mandela" userId="17079aec-febb-4cd0-ad48-6b1261035af1" providerId="ADAL" clId="{A8DA37DA-427B-47A7-B88F-35C3C7D4C990}" dt="2024-06-04T06:47:14.029" v="261"/>
          <ac:grpSpMkLst>
            <pc:docMk/>
            <pc:sldMk cId="3967294817" sldId="276"/>
            <ac:grpSpMk id="4" creationId="{E182CF32-C5A4-26F7-DFC7-96E3FDE796CE}"/>
          </ac:grpSpMkLst>
        </pc:grpChg>
        <pc:picChg chg="mod">
          <ac:chgData name="Evridiki Mandela" userId="17079aec-febb-4cd0-ad48-6b1261035af1" providerId="ADAL" clId="{A8DA37DA-427B-47A7-B88F-35C3C7D4C990}" dt="2024-06-04T06:47:14.029" v="261"/>
          <ac:picMkLst>
            <pc:docMk/>
            <pc:sldMk cId="3967294817" sldId="276"/>
            <ac:picMk id="9" creationId="{7F980890-3D3E-52D3-9B3D-9F488DD13D67}"/>
          </ac:picMkLst>
        </pc:picChg>
      </pc:sldChg>
      <pc:sldChg chg="addSp modSp">
        <pc:chgData name="Evridiki Mandela" userId="17079aec-febb-4cd0-ad48-6b1261035af1" providerId="ADAL" clId="{A8DA37DA-427B-47A7-B88F-35C3C7D4C990}" dt="2024-06-04T06:47:11.807" v="260"/>
        <pc:sldMkLst>
          <pc:docMk/>
          <pc:sldMk cId="2482943004" sldId="277"/>
        </pc:sldMkLst>
        <pc:spChg chg="mod">
          <ac:chgData name="Evridiki Mandela" userId="17079aec-febb-4cd0-ad48-6b1261035af1" providerId="ADAL" clId="{A8DA37DA-427B-47A7-B88F-35C3C7D4C990}" dt="2024-06-04T06:47:11.807" v="260"/>
          <ac:spMkLst>
            <pc:docMk/>
            <pc:sldMk cId="2482943004" sldId="277"/>
            <ac:spMk id="6" creationId="{748630A1-8F93-E049-D947-8708403D1DF4}"/>
          </ac:spMkLst>
        </pc:spChg>
        <pc:spChg chg="mod">
          <ac:chgData name="Evridiki Mandela" userId="17079aec-febb-4cd0-ad48-6b1261035af1" providerId="ADAL" clId="{A8DA37DA-427B-47A7-B88F-35C3C7D4C990}" dt="2024-06-04T06:47:11.807" v="260"/>
          <ac:spMkLst>
            <pc:docMk/>
            <pc:sldMk cId="2482943004" sldId="277"/>
            <ac:spMk id="7" creationId="{F527EB3E-206F-3CBD-5A6F-ED8BA756D2F2}"/>
          </ac:spMkLst>
        </pc:spChg>
        <pc:spChg chg="mod">
          <ac:chgData name="Evridiki Mandela" userId="17079aec-febb-4cd0-ad48-6b1261035af1" providerId="ADAL" clId="{A8DA37DA-427B-47A7-B88F-35C3C7D4C990}" dt="2024-06-04T06:47:11.807" v="260"/>
          <ac:spMkLst>
            <pc:docMk/>
            <pc:sldMk cId="2482943004" sldId="277"/>
            <ac:spMk id="8" creationId="{F1CE72D4-9F90-4921-228C-542DC9E22007}"/>
          </ac:spMkLst>
        </pc:spChg>
        <pc:grpChg chg="add mod">
          <ac:chgData name="Evridiki Mandela" userId="17079aec-febb-4cd0-ad48-6b1261035af1" providerId="ADAL" clId="{A8DA37DA-427B-47A7-B88F-35C3C7D4C990}" dt="2024-06-04T06:47:11.807" v="260"/>
          <ac:grpSpMkLst>
            <pc:docMk/>
            <pc:sldMk cId="2482943004" sldId="277"/>
            <ac:grpSpMk id="4" creationId="{341F294D-5D49-DDCF-328B-6AD2B4ABA584}"/>
          </ac:grpSpMkLst>
        </pc:grpChg>
        <pc:grpChg chg="mod">
          <ac:chgData name="Evridiki Mandela" userId="17079aec-febb-4cd0-ad48-6b1261035af1" providerId="ADAL" clId="{A8DA37DA-427B-47A7-B88F-35C3C7D4C990}" dt="2024-06-04T06:47:11.807" v="260"/>
          <ac:grpSpMkLst>
            <pc:docMk/>
            <pc:sldMk cId="2482943004" sldId="277"/>
            <ac:grpSpMk id="5" creationId="{37D8B363-D579-D703-48BE-1DBED930F3B7}"/>
          </ac:grpSpMkLst>
        </pc:grpChg>
        <pc:picChg chg="mod">
          <ac:chgData name="Evridiki Mandela" userId="17079aec-febb-4cd0-ad48-6b1261035af1" providerId="ADAL" clId="{A8DA37DA-427B-47A7-B88F-35C3C7D4C990}" dt="2024-06-04T06:47:11.807" v="260"/>
          <ac:picMkLst>
            <pc:docMk/>
            <pc:sldMk cId="2482943004" sldId="277"/>
            <ac:picMk id="9" creationId="{518B736E-4584-C3C3-2B2B-50E180CD107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F6186A1-32B8-9A7F-FDFF-71AF53C344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A97BAD9-AE01-7742-99B8-693428E93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ECAD56B-DC95-9EC4-9BCB-A16668BEC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D80005-DA7C-A26C-2A5B-51706D40A5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DCFF2CC-0B6C-4237-A8F2-371461869802}" type="datetimeFigureOut">
              <a:rPr lang="es-ES" smtClean="0"/>
              <a:t>7/6/24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34A5CC-1697-8713-9698-2091EBEE3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F98503-5472-3599-66E2-3DA66C829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DF52956-EE19-4970-9371-ED4F75BD72A6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Picture 4" descr="A blue and white bridge&#10;&#10;Description automatically generated">
            <a:extLst>
              <a:ext uri="{FF2B5EF4-FFF2-40B4-BE49-F238E27FC236}">
                <a16:creationId xmlns:a16="http://schemas.microsoft.com/office/drawing/2014/main" id="{F0A6268C-3BD7-07BF-A71F-1AD587B670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65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37247D-EF64-E6FA-21D0-49C5100D5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8F1188-ED41-ABF3-817F-3CCDB66AD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964640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12AA02-76C4-67C9-1230-FA3F3D0C6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938D1C-C107-340D-D06B-F29E4AFE6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75C0F1-829A-AD73-BE78-D624678688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DCFF2CC-0B6C-4237-A8F2-371461869802}" type="datetimeFigureOut">
              <a:rPr lang="es-ES" smtClean="0"/>
              <a:t>7/6/24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D8B6E3-9A6A-992B-51B9-23058EE27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A153B8-B38E-ABA4-FF26-26ABAF91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DF52956-EE19-4970-9371-ED4F75BD72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832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C4D544-2967-47AF-EEEE-9E62D3770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A85916-FB02-5802-E34D-DBFDC67BAE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C35C0A-BCD4-1C09-AAF9-5B6A41B0E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9781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3E08BA-81B9-C43F-70AA-52714954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048BAA-AC0A-949C-AFD7-629871A19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8A4773-7E46-5145-74EE-6B455FD84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0639B01-3C52-16D4-25DB-C3ADE3F4A5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4ABD170-C745-7E6B-550A-56B5FA728E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85518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F889F3-E7A5-B55C-E49E-DE9CC5093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38156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6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FEA19F-70C7-E299-A26D-2B1EED3F8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477C42-B340-0E96-3F12-3B1F94096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0F429A0-213D-FB1C-A73B-E8E50C642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67126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754D8C-4D67-B093-216C-23DE708EA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85A8AB6-EEC9-C143-EFCC-3166727D8B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24B2E2-DD8C-8FC7-536F-C7E781A0F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35147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F579FD6E-F8A4-B7E5-F50B-E0E4AF5C199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5757" y="185740"/>
            <a:ext cx="1716950" cy="500338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67F0236-D743-8E8C-1C1F-670A87BE3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72564"/>
            <a:ext cx="7886700" cy="818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F4BECD-C301-B120-C470-F09412186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E7C56CF-4387-CFED-DC75-B463E008ED4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988" y="5995984"/>
            <a:ext cx="2791012" cy="86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29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8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A4611C-8A83-4167-9856-DF7566F6A5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478FD1"/>
          </a:solidFill>
        </p:spPr>
        <p:txBody>
          <a:bodyPr>
            <a:normAutofit fontScale="90000"/>
          </a:bodyPr>
          <a:lstStyle/>
          <a:p>
            <a:r>
              <a:rPr lang="es-ES" sz="7200" dirty="0">
                <a:solidFill>
                  <a:schemeClr val="bg1"/>
                </a:solidFill>
                <a:latin typeface="KoHo SemiBold" panose="00000700000000000000" pitchFamily="2" charset="-34"/>
                <a:cs typeface="KoHo SemiBold" panose="00000700000000000000" pitchFamily="2" charset="-34"/>
              </a:rPr>
              <a:t>Oral </a:t>
            </a:r>
            <a:r>
              <a:rPr lang="es-ES" sz="7200" dirty="0" err="1">
                <a:solidFill>
                  <a:schemeClr val="bg1"/>
                </a:solidFill>
                <a:latin typeface="KoHo SemiBold" panose="00000700000000000000" pitchFamily="2" charset="-34"/>
                <a:cs typeface="KoHo SemiBold" panose="00000700000000000000" pitchFamily="2" charset="-34"/>
              </a:rPr>
              <a:t>presentation</a:t>
            </a:r>
            <a:r>
              <a:rPr lang="es-ES" sz="7200" dirty="0">
                <a:solidFill>
                  <a:schemeClr val="bg1"/>
                </a:solidFill>
                <a:latin typeface="KoHo SemiBold" panose="00000700000000000000" pitchFamily="2" charset="-34"/>
                <a:cs typeface="KoHo SemiBold" panose="00000700000000000000" pitchFamily="2" charset="-34"/>
              </a:rPr>
              <a:t> </a:t>
            </a:r>
            <a:r>
              <a:rPr lang="es-ES" sz="7200" dirty="0" err="1">
                <a:solidFill>
                  <a:schemeClr val="bg1"/>
                </a:solidFill>
                <a:latin typeface="KoHo SemiBold" panose="00000700000000000000" pitchFamily="2" charset="-34"/>
                <a:cs typeface="KoHo SemiBold" panose="00000700000000000000" pitchFamily="2" charset="-34"/>
              </a:rPr>
              <a:t>template</a:t>
            </a:r>
            <a:r>
              <a:rPr lang="es-ES" sz="7200" dirty="0">
                <a:solidFill>
                  <a:schemeClr val="bg1"/>
                </a:solidFill>
                <a:latin typeface="KoHo SemiBold" panose="00000700000000000000" pitchFamily="2" charset="-34"/>
                <a:cs typeface="KoHo SemiBold" panose="00000700000000000000" pitchFamily="2" charset="-34"/>
              </a:rPr>
              <a:t> </a:t>
            </a:r>
            <a:br>
              <a:rPr lang="es-ES" sz="7200" dirty="0">
                <a:solidFill>
                  <a:schemeClr val="bg1"/>
                </a:solidFill>
                <a:latin typeface="KoHo SemiBold" panose="00000700000000000000" pitchFamily="2" charset="-34"/>
                <a:cs typeface="KoHo SemiBold" panose="00000700000000000000" pitchFamily="2" charset="-34"/>
              </a:rPr>
            </a:br>
            <a:r>
              <a:rPr lang="es-ES" sz="7200" dirty="0">
                <a:solidFill>
                  <a:schemeClr val="bg1"/>
                </a:solidFill>
                <a:latin typeface="KoHo SemiBold" panose="00000700000000000000" pitchFamily="2" charset="-34"/>
                <a:cs typeface="KoHo SemiBold" panose="00000700000000000000" pitchFamily="2" charset="-34"/>
              </a:rPr>
              <a:t>SEED 2024</a:t>
            </a:r>
          </a:p>
        </p:txBody>
      </p:sp>
      <p:pic>
        <p:nvPicPr>
          <p:cNvPr id="5" name="Picture 4" descr="A blue and white bridge&#10;&#10;Description automatically generated">
            <a:extLst>
              <a:ext uri="{FF2B5EF4-FFF2-40B4-BE49-F238E27FC236}">
                <a16:creationId xmlns:a16="http://schemas.microsoft.com/office/drawing/2014/main" id="{FED867E9-52B8-82DF-F909-D7B49451F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0942DB19-A185-E3C2-04AF-5313B0BE10D6}"/>
              </a:ext>
            </a:extLst>
          </p:cNvPr>
          <p:cNvGrpSpPr/>
          <p:nvPr/>
        </p:nvGrpSpPr>
        <p:grpSpPr>
          <a:xfrm>
            <a:off x="0" y="6521570"/>
            <a:ext cx="9144000" cy="336430"/>
            <a:chOff x="0" y="6521570"/>
            <a:chExt cx="9144000" cy="336430"/>
          </a:xfrm>
        </p:grpSpPr>
        <p:grpSp>
          <p:nvGrpSpPr>
            <p:cNvPr id="9" name="Ομάδα 8">
              <a:extLst>
                <a:ext uri="{FF2B5EF4-FFF2-40B4-BE49-F238E27FC236}">
                  <a16:creationId xmlns:a16="http://schemas.microsoft.com/office/drawing/2014/main" id="{20D63A18-4157-8188-5C6E-2023FBEEDD6A}"/>
                </a:ext>
              </a:extLst>
            </p:cNvPr>
            <p:cNvGrpSpPr/>
            <p:nvPr/>
          </p:nvGrpSpPr>
          <p:grpSpPr>
            <a:xfrm>
              <a:off x="0" y="6521570"/>
              <a:ext cx="9144000" cy="336430"/>
              <a:chOff x="0" y="6521570"/>
              <a:chExt cx="9144000" cy="336430"/>
            </a:xfrm>
          </p:grpSpPr>
          <p:sp>
            <p:nvSpPr>
              <p:cNvPr id="7" name="Ορθογώνιο 6">
                <a:extLst>
                  <a:ext uri="{FF2B5EF4-FFF2-40B4-BE49-F238E27FC236}">
                    <a16:creationId xmlns:a16="http://schemas.microsoft.com/office/drawing/2014/main" id="{C37A8534-FD36-31CE-4633-9F9C00FD38E4}"/>
                  </a:ext>
                </a:extLst>
              </p:cNvPr>
              <p:cNvSpPr/>
              <p:nvPr/>
            </p:nvSpPr>
            <p:spPr>
              <a:xfrm>
                <a:off x="0" y="6521570"/>
                <a:ext cx="9144000" cy="336430"/>
              </a:xfrm>
              <a:prstGeom prst="rect">
                <a:avLst/>
              </a:prstGeom>
              <a:solidFill>
                <a:schemeClr val="bg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4" name="Εικόνα 3" descr="Εικόνα που περιέχει κείμενο, γραμματοσειρά, σύμβολο, λογότυπο&#10;&#10;Περιγραφή που δημιουργήθηκε αυτόματα">
                <a:extLst>
                  <a:ext uri="{FF2B5EF4-FFF2-40B4-BE49-F238E27FC236}">
                    <a16:creationId xmlns:a16="http://schemas.microsoft.com/office/drawing/2014/main" id="{5A1BE540-341C-D338-5F5D-95EB803D4E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65" y="6572555"/>
                <a:ext cx="1121435" cy="235272"/>
              </a:xfrm>
              <a:prstGeom prst="rect">
                <a:avLst/>
              </a:prstGeom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EACAD88-1037-E784-9FA7-BDE1DAB82F30}"/>
                </a:ext>
              </a:extLst>
            </p:cNvPr>
            <p:cNvSpPr txBox="1"/>
            <p:nvPr/>
          </p:nvSpPr>
          <p:spPr>
            <a:xfrm>
              <a:off x="1264258" y="6535896"/>
              <a:ext cx="29737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0" i="0" dirty="0">
                  <a:effectLst/>
                  <a:latin typeface="Lato" panose="020F0502020204030203" pitchFamily="34" charset="0"/>
                </a:rPr>
                <a:t>This project has received funding from the European Union's EACEA.A Erasmus+, EU Solidarity Corps. Grant agreement No 101056147</a:t>
              </a:r>
              <a:endParaRPr lang="en-US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00591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31CA1D-3599-B439-5FA1-BBCB488B0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E2D70E-2AB6-A81A-88A3-5982A1129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341F294D-5D49-DDCF-328B-6AD2B4ABA584}"/>
              </a:ext>
            </a:extLst>
          </p:cNvPr>
          <p:cNvGrpSpPr/>
          <p:nvPr/>
        </p:nvGrpSpPr>
        <p:grpSpPr>
          <a:xfrm>
            <a:off x="0" y="6521570"/>
            <a:ext cx="9144000" cy="336430"/>
            <a:chOff x="0" y="6521570"/>
            <a:chExt cx="9144000" cy="336430"/>
          </a:xfrm>
        </p:grpSpPr>
        <p:grpSp>
          <p:nvGrpSpPr>
            <p:cNvPr id="5" name="Ομάδα 4">
              <a:extLst>
                <a:ext uri="{FF2B5EF4-FFF2-40B4-BE49-F238E27FC236}">
                  <a16:creationId xmlns:a16="http://schemas.microsoft.com/office/drawing/2014/main" id="{37D8B363-D579-D703-48BE-1DBED930F3B7}"/>
                </a:ext>
              </a:extLst>
            </p:cNvPr>
            <p:cNvGrpSpPr/>
            <p:nvPr/>
          </p:nvGrpSpPr>
          <p:grpSpPr>
            <a:xfrm>
              <a:off x="0" y="6521570"/>
              <a:ext cx="9144000" cy="336430"/>
              <a:chOff x="0" y="6521570"/>
              <a:chExt cx="9144000" cy="336430"/>
            </a:xfrm>
          </p:grpSpPr>
          <p:sp>
            <p:nvSpPr>
              <p:cNvPr id="8" name="Ορθογώνιο 7">
                <a:extLst>
                  <a:ext uri="{FF2B5EF4-FFF2-40B4-BE49-F238E27FC236}">
                    <a16:creationId xmlns:a16="http://schemas.microsoft.com/office/drawing/2014/main" id="{F1CE72D4-9F90-4921-228C-542DC9E22007}"/>
                  </a:ext>
                </a:extLst>
              </p:cNvPr>
              <p:cNvSpPr/>
              <p:nvPr/>
            </p:nvSpPr>
            <p:spPr>
              <a:xfrm>
                <a:off x="0" y="6521570"/>
                <a:ext cx="9144000" cy="336430"/>
              </a:xfrm>
              <a:prstGeom prst="rect">
                <a:avLst/>
              </a:prstGeom>
              <a:solidFill>
                <a:schemeClr val="bg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9" name="Εικόνα 8" descr="Εικόνα που περιέχει κείμενο, γραμματοσειρά, σύμβολο, λογότυπο&#10;&#10;Περιγραφή που δημιουργήθηκε αυτόματα">
                <a:extLst>
                  <a:ext uri="{FF2B5EF4-FFF2-40B4-BE49-F238E27FC236}">
                    <a16:creationId xmlns:a16="http://schemas.microsoft.com/office/drawing/2014/main" id="{518B736E-4584-C3C3-2B2B-50E180CD10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65" y="6572555"/>
                <a:ext cx="1121435" cy="235272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48630A1-8F93-E049-D947-8708403D1DF4}"/>
                </a:ext>
              </a:extLst>
            </p:cNvPr>
            <p:cNvSpPr txBox="1"/>
            <p:nvPr/>
          </p:nvSpPr>
          <p:spPr>
            <a:xfrm>
              <a:off x="1264258" y="6535896"/>
              <a:ext cx="29737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0" i="0" dirty="0">
                  <a:effectLst/>
                  <a:latin typeface="Lato" panose="020F0502020204030203" pitchFamily="34" charset="0"/>
                </a:rPr>
                <a:t>This project has received funding from the European Union's EACEA.A Erasmus+, EU Solidarity Corps. Grant agreement No 101056147</a:t>
              </a:r>
              <a:endParaRPr lang="en-US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82943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8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A4611C-8A83-4167-9856-DF7566F6A5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478FD1"/>
          </a:solidFill>
        </p:spPr>
        <p:txBody>
          <a:bodyPr>
            <a:normAutofit/>
          </a:bodyPr>
          <a:lstStyle/>
          <a:p>
            <a:br>
              <a:rPr lang="es-ES" sz="7200" dirty="0">
                <a:solidFill>
                  <a:schemeClr val="bg1"/>
                </a:solidFill>
                <a:latin typeface="KoHo SemiBold" panose="00000700000000000000" pitchFamily="2" charset="-34"/>
                <a:cs typeface="KoHo SemiBold" panose="00000700000000000000" pitchFamily="2" charset="-34"/>
              </a:rPr>
            </a:br>
            <a:endParaRPr lang="es-ES" sz="7200" dirty="0">
              <a:solidFill>
                <a:schemeClr val="bg1"/>
              </a:solidFill>
              <a:latin typeface="KoHo SemiBold" panose="00000700000000000000" pitchFamily="2" charset="-34"/>
              <a:cs typeface="KoHo SemiBold" panose="00000700000000000000" pitchFamily="2" charset="-34"/>
            </a:endParaRPr>
          </a:p>
        </p:txBody>
      </p:sp>
      <p:pic>
        <p:nvPicPr>
          <p:cNvPr id="5" name="Picture 4" descr="A blue and white bridge&#10;&#10;Description automatically generated">
            <a:extLst>
              <a:ext uri="{FF2B5EF4-FFF2-40B4-BE49-F238E27FC236}">
                <a16:creationId xmlns:a16="http://schemas.microsoft.com/office/drawing/2014/main" id="{FED867E9-52B8-82DF-F909-D7B49451F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grpSp>
        <p:nvGrpSpPr>
          <p:cNvPr id="3" name="Ομάδα 2">
            <a:extLst>
              <a:ext uri="{FF2B5EF4-FFF2-40B4-BE49-F238E27FC236}">
                <a16:creationId xmlns:a16="http://schemas.microsoft.com/office/drawing/2014/main" id="{D0745986-5160-20DB-B5C3-FDF3B57B96D5}"/>
              </a:ext>
            </a:extLst>
          </p:cNvPr>
          <p:cNvGrpSpPr/>
          <p:nvPr/>
        </p:nvGrpSpPr>
        <p:grpSpPr>
          <a:xfrm>
            <a:off x="0" y="6521570"/>
            <a:ext cx="9144000" cy="336430"/>
            <a:chOff x="0" y="6521570"/>
            <a:chExt cx="9144000" cy="336430"/>
          </a:xfrm>
        </p:grpSpPr>
        <p:grpSp>
          <p:nvGrpSpPr>
            <p:cNvPr id="4" name="Ομάδα 3">
              <a:extLst>
                <a:ext uri="{FF2B5EF4-FFF2-40B4-BE49-F238E27FC236}">
                  <a16:creationId xmlns:a16="http://schemas.microsoft.com/office/drawing/2014/main" id="{E182CF32-C5A4-26F7-DFC7-96E3FDE796CE}"/>
                </a:ext>
              </a:extLst>
            </p:cNvPr>
            <p:cNvGrpSpPr/>
            <p:nvPr/>
          </p:nvGrpSpPr>
          <p:grpSpPr>
            <a:xfrm>
              <a:off x="0" y="6521570"/>
              <a:ext cx="9144000" cy="336430"/>
              <a:chOff x="0" y="6521570"/>
              <a:chExt cx="9144000" cy="336430"/>
            </a:xfrm>
          </p:grpSpPr>
          <p:sp>
            <p:nvSpPr>
              <p:cNvPr id="8" name="Ορθογώνιο 7">
                <a:extLst>
                  <a:ext uri="{FF2B5EF4-FFF2-40B4-BE49-F238E27FC236}">
                    <a16:creationId xmlns:a16="http://schemas.microsoft.com/office/drawing/2014/main" id="{42668F20-020A-BEAC-4449-A0812F08DE96}"/>
                  </a:ext>
                </a:extLst>
              </p:cNvPr>
              <p:cNvSpPr/>
              <p:nvPr/>
            </p:nvSpPr>
            <p:spPr>
              <a:xfrm>
                <a:off x="0" y="6521570"/>
                <a:ext cx="9144000" cy="336430"/>
              </a:xfrm>
              <a:prstGeom prst="rect">
                <a:avLst/>
              </a:prstGeom>
              <a:solidFill>
                <a:schemeClr val="bg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9" name="Εικόνα 8" descr="Εικόνα που περιέχει κείμενο, γραμματοσειρά, σύμβολο, λογότυπο&#10;&#10;Περιγραφή που δημιουργήθηκε αυτόματα">
                <a:extLst>
                  <a:ext uri="{FF2B5EF4-FFF2-40B4-BE49-F238E27FC236}">
                    <a16:creationId xmlns:a16="http://schemas.microsoft.com/office/drawing/2014/main" id="{7F980890-3D3E-52D3-9B3D-9F488DD13D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65" y="6572555"/>
                <a:ext cx="1121435" cy="235272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C027EF-DD9C-666D-ED10-69EC0A0A3FFA}"/>
                </a:ext>
              </a:extLst>
            </p:cNvPr>
            <p:cNvSpPr txBox="1"/>
            <p:nvPr/>
          </p:nvSpPr>
          <p:spPr>
            <a:xfrm>
              <a:off x="1264258" y="6535896"/>
              <a:ext cx="29737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0" i="0" dirty="0">
                  <a:effectLst/>
                  <a:latin typeface="Lato" panose="020F0502020204030203" pitchFamily="34" charset="0"/>
                </a:rPr>
                <a:t>This project has received funding from the European Union's EACEA.A Erasmus+, EU Solidarity Corps. Grant agreement No 101056147</a:t>
              </a:r>
              <a:endParaRPr lang="en-US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67294817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ersonalizado 1">
      <a:majorFont>
        <a:latin typeface="Koho Semibold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BAF8EBC16052408440BC18EDF3A081" ma:contentTypeVersion="18" ma:contentTypeDescription="Een nieuw document maken." ma:contentTypeScope="" ma:versionID="33643f096e533674d66e775b5b708457">
  <xsd:schema xmlns:xsd="http://www.w3.org/2001/XMLSchema" xmlns:xs="http://www.w3.org/2001/XMLSchema" xmlns:p="http://schemas.microsoft.com/office/2006/metadata/properties" xmlns:ns2="73c4a761-a473-457e-b550-1b3a8c57be19" xmlns:ns3="25b24f7d-449e-45ec-80f3-aea71a8bc0dc" targetNamespace="http://schemas.microsoft.com/office/2006/metadata/properties" ma:root="true" ma:fieldsID="f891720c3b6bff3fdff311e7c5b4a29a" ns2:_="" ns3:_="">
    <xsd:import namespace="73c4a761-a473-457e-b550-1b3a8c57be19"/>
    <xsd:import namespace="25b24f7d-449e-45ec-80f3-aea71a8bc0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Tim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c4a761-a473-457e-b550-1b3a8c57be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9115ee84-c194-4add-8ddb-ad54b768e1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Time" ma:index="23" nillable="true" ma:displayName="Time" ma:format="DateTime" ma:internalName="Time">
      <xsd:simpleType>
        <xsd:restriction base="dms:DateTim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b24f7d-449e-45ec-80f3-aea71a8bc0d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23ca0e6-1da3-4f2b-8561-320f7959afba}" ma:internalName="TaxCatchAll" ma:showField="CatchAllData" ma:web="25b24f7d-449e-45ec-80f3-aea71a8bc0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ime xmlns="73c4a761-a473-457e-b550-1b3a8c57be19" xsi:nil="true"/>
    <TaxCatchAll xmlns="25b24f7d-449e-45ec-80f3-aea71a8bc0dc" xsi:nil="true"/>
    <lcf76f155ced4ddcb4097134ff3c332f xmlns="73c4a761-a473-457e-b550-1b3a8c57be1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E01C07-D889-444A-B2D3-7B73350833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c4a761-a473-457e-b550-1b3a8c57be19"/>
    <ds:schemaRef ds:uri="25b24f7d-449e-45ec-80f3-aea71a8bc0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99F423-7DA2-4E34-95A1-A1B972727D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2C8E03-5052-4E0D-AE7C-A89AF1150B04}">
  <ds:schemaRefs>
    <ds:schemaRef ds:uri="http://purl.org/dc/terms/"/>
    <ds:schemaRef ds:uri="http://purl.org/dc/dcmitype/"/>
    <ds:schemaRef ds:uri="http://schemas.microsoft.com/office/2006/metadata/properties"/>
    <ds:schemaRef ds:uri="http://schemas.microsoft.com/office/2006/documentManagement/types"/>
    <ds:schemaRef ds:uri="25b24f7d-449e-45ec-80f3-aea71a8bc0dc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73c4a761-a473-457e-b550-1b3a8c57be1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</TotalTime>
  <Words>73</Words>
  <Application>Microsoft Macintosh PowerPoint</Application>
  <PresentationFormat>Presentación en pantalla (4:3)</PresentationFormat>
  <Paragraphs>5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KoHo SemiBold</vt:lpstr>
      <vt:lpstr>KoHo SemiBold</vt:lpstr>
      <vt:lpstr>Lato</vt:lpstr>
      <vt:lpstr>Diseño personalizado</vt:lpstr>
      <vt:lpstr>Oral presentation template  SEED 2024</vt:lpstr>
      <vt:lpstr>Presentación de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Sponsorship opportunities</dc:title>
  <dc:creator>Amparo B.</dc:creator>
  <cp:lastModifiedBy>Elena De La Poza Plaza</cp:lastModifiedBy>
  <cp:revision>35</cp:revision>
  <dcterms:created xsi:type="dcterms:W3CDTF">2023-11-05T10:54:36Z</dcterms:created>
  <dcterms:modified xsi:type="dcterms:W3CDTF">2024-06-07T11:47:57Z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0x0101007CBAF8EBC16052408440BC18EDF3A081</vt:lpwstr>
  </property>
  <property fmtid="{D5CDD505-2E9C-101B-9397-08002B2CF9AE}" pid="3" name="MediaServiceImageTags">
    <vt:lpwstr/>
  </property>
</Properties>
</file>